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3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B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46"/>
  </p:normalViewPr>
  <p:slideViewPr>
    <p:cSldViewPr snapToGrid="0" snapToObjects="1">
      <p:cViewPr varScale="1">
        <p:scale>
          <a:sx n="38" d="100"/>
          <a:sy n="38" d="100"/>
        </p:scale>
        <p:origin x="7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D388-80E4-5A48-A614-E4CBC9DC0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0FBAE-3D36-5D4B-88C1-E534547FA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D3BE7-F280-0848-8B11-BC993394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7D079-DF2E-C84B-8AE2-DD5392E8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F5413-777E-F24E-89B8-CCC80120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9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DAAD-73B2-E24B-A02F-6A52E53B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0C359-28D1-F649-B494-EF7D96CF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7B768-E4F9-D647-A4AA-ECB87C95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64B47-AF10-3844-AA46-4A6949D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FDA5D-3F5C-A54B-9F2E-16C73746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3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6458A-AF81-094D-8915-03D00BE1F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F01F5-3CA0-E946-B9D2-77E2A76D8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CBEA5-C2A5-EE40-B0DB-C497A177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B4860-9106-4949-8210-520563FC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56BC1-1B73-CE4C-9987-24CBAE6A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446F-91EF-F245-9701-64940E71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5F0A-676A-324D-9586-ABAC06565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E6EE3-C729-BA43-A0D4-44CE364F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9FB46-08FA-354E-AE1E-E34A5EAFA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F9F86-E46F-0348-950A-354CC7FC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9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0B33-0FEC-EF44-B6B5-385C6A81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C64E3-2137-4847-B79A-CCE425FA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F996D-3503-F94E-9939-0EA00810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B06C1-B318-464A-BFB4-CC078B2D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42474-70FA-9E4E-B7A7-076603CF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16E5-1B55-784F-9124-687DB401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4BA1-43A9-6548-AB57-62E6E49A0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047D2-FC69-F14D-9854-AA28C4D29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117B9-4988-CB4A-9448-630ECCFA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1F5A0-0AA7-7F47-976E-6B626F6B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42D13-CC79-D747-9006-AFE076F9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7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7C00-0C10-AA44-802B-16B6BFE1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DB7CB-5CBA-9741-A678-6C207B732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40CBC-5C3D-6F4C-B91F-CBD4E48EC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C0749-87F0-E64D-A2BF-747499840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2DFDD-C7DE-E440-BEA1-B45CB2FB1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8A429-01F0-7C48-AAEF-E406035A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77958-7C19-844E-A36F-9476CDA2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90857-6765-BA49-87DD-D217CD36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2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DFB4-D8AE-9542-8AFE-66C7361F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EDBDE-6BB3-0D4E-8592-945FF7BF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D3A7A-DACE-A545-A84C-AC5B1653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9D28D-D155-7E4B-91E9-A153FE67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D3766-6734-D245-9DB7-25924A77D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E8B95-FEB2-BE47-9068-2C7F9FC2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D6FF3-D507-F343-868B-EEDF16E7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8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3CCD-B184-AF4B-B1A0-0EE07FD2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DAC70-1E49-B746-83C8-DDCA9287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CBEC6-ABDD-E948-AAB7-12CD27C7A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66E69-F465-8B41-8AF0-04D75907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74D05-EE06-6A4D-8118-88BB9B17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DED0D-05A9-D24F-A0D1-EDEFA175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7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ED16-27DA-5749-8AD8-098CC95B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CBCEE-6CBE-A942-8C8B-AFDDD7AA1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6D55E-37E5-6F40-920A-038E824AD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2CE71-244C-3E48-86ED-5B09490C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DFFF8-CCFF-614D-8039-007F8087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C82FC-7EC0-A74A-A3B0-33BB320E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0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F42EC-D913-8348-B170-C3297753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B0AD5-0B8D-0D4F-BBAD-B6E67800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7706-1E3A-7A47-ADF3-FFE68CBDD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91F76-F17C-E249-B329-71B1B9B28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15534-527E-3848-A8AB-E5C675D78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F0F98C-5CEE-B847-A357-445CDB319B35}"/>
              </a:ext>
            </a:extLst>
          </p:cNvPr>
          <p:cNvGrpSpPr/>
          <p:nvPr/>
        </p:nvGrpSpPr>
        <p:grpSpPr>
          <a:xfrm>
            <a:off x="1358877" y="804348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B1008D-C9A9-C54E-B182-21C6BF84288C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F9FEB72-A5B0-6E43-B6D0-8559EAE0BF5E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DEB477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082181-6606-DD4D-A5BC-3BE7576D9437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๓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BBDC5-0FC2-FB48-8BB7-660132BEA93E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“เนื้อหาโคลงโลกนิติ</a:t>
                </a:r>
                <a:r>
                  <a:rPr lang="th-TH" sz="6600" b="1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	”</a:t>
                </a:r>
                <a:endParaRPr lang="en-US" sz="66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BA7091-A4FB-6441-8504-D68B494E5CA0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DEB4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2B4E83-672B-674E-89F1-4492C664299F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85463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331288"/>
            <a:ext cx="9952379" cy="953664"/>
            <a:chOff x="1168918" y="485031"/>
            <a:chExt cx="9952379" cy="953664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515365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“ค้นคว้าหาโคลงที่ใช้”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91A34B-6E81-974E-B011-0D00AE8C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8779"/>
            <a:ext cx="10972800" cy="53485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B9CAFC-FBAB-2E4E-8BC1-5E878580CA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66" y="2470979"/>
            <a:ext cx="3249267" cy="3637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91CCD4-F046-DF4E-BEC9-D15C43977A3E}"/>
              </a:ext>
            </a:extLst>
          </p:cNvPr>
          <p:cNvSpPr txBox="1"/>
          <p:nvPr/>
        </p:nvSpPr>
        <p:spPr>
          <a:xfrm>
            <a:off x="3981062" y="1613909"/>
            <a:ext cx="4441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กิ้งก่าได้ทอง</a:t>
            </a:r>
          </a:p>
        </p:txBody>
      </p:sp>
    </p:spTree>
    <p:extLst>
      <p:ext uri="{BB962C8B-B14F-4D97-AF65-F5344CB8AC3E}">
        <p14:creationId xmlns:p14="http://schemas.microsoft.com/office/powerpoint/2010/main" val="5547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331288"/>
            <a:ext cx="9952379" cy="953664"/>
            <a:chOff x="1168918" y="485031"/>
            <a:chExt cx="9952379" cy="953664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515365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“ค้นคว้าหาโคลงที่ใช้”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91A34B-6E81-974E-B011-0D00AE8C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8779"/>
            <a:ext cx="10972800" cy="53485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91CCD4-F046-DF4E-BEC9-D15C43977A3E}"/>
              </a:ext>
            </a:extLst>
          </p:cNvPr>
          <p:cNvSpPr txBox="1"/>
          <p:nvPr/>
        </p:nvSpPr>
        <p:spPr>
          <a:xfrm>
            <a:off x="3981062" y="1613909"/>
            <a:ext cx="4441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เสียชีพอย่าเสียสัตย์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23F2FF-326A-2844-985C-88F73568A0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58" y="2318302"/>
            <a:ext cx="3737941" cy="3737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2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331288"/>
            <a:ext cx="9952379" cy="953664"/>
            <a:chOff x="1168918" y="485031"/>
            <a:chExt cx="9952379" cy="953664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515365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“ค้นคว้าหาโคลงที่ใช้”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91A34B-6E81-974E-B011-0D00AE8C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8779"/>
            <a:ext cx="10972800" cy="53485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91CCD4-F046-DF4E-BEC9-D15C43977A3E}"/>
              </a:ext>
            </a:extLst>
          </p:cNvPr>
          <p:cNvSpPr txBox="1"/>
          <p:nvPr/>
        </p:nvSpPr>
        <p:spPr>
          <a:xfrm>
            <a:off x="1855304" y="1613909"/>
            <a:ext cx="8432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คบคนให้ดูหน้าซื้อผ้าให้ดูเนื้อ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97E25B-D92B-F249-B571-759B5DA8C9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55" y="2537239"/>
            <a:ext cx="4670889" cy="3498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331288"/>
            <a:ext cx="9952379" cy="953664"/>
            <a:chOff x="1168918" y="485031"/>
            <a:chExt cx="9952379" cy="953664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515365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“ค้นคว้าหาโคลงที่ใช้”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91A34B-6E81-974E-B011-0D00AE8C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8779"/>
            <a:ext cx="10972800" cy="53485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91CCD4-F046-DF4E-BEC9-D15C43977A3E}"/>
              </a:ext>
            </a:extLst>
          </p:cNvPr>
          <p:cNvSpPr txBox="1"/>
          <p:nvPr/>
        </p:nvSpPr>
        <p:spPr>
          <a:xfrm>
            <a:off x="1855304" y="1613909"/>
            <a:ext cx="8432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คนกตัญญูตกน้ำไม่ไหลตกไฟไม่ไหม้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D6CCE-1D38-444A-83F5-C383A30E8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713" y="2479037"/>
            <a:ext cx="5530574" cy="368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331288"/>
            <a:ext cx="9952379" cy="953664"/>
            <a:chOff x="1168918" y="485031"/>
            <a:chExt cx="9952379" cy="953664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515365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“ค้นคว้าหาโคลงที่ใช้”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91A34B-6E81-974E-B011-0D00AE8C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8779"/>
            <a:ext cx="10972800" cy="53485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91CCD4-F046-DF4E-BEC9-D15C43977A3E}"/>
              </a:ext>
            </a:extLst>
          </p:cNvPr>
          <p:cNvSpPr txBox="1"/>
          <p:nvPr/>
        </p:nvSpPr>
        <p:spPr>
          <a:xfrm>
            <a:off x="1855304" y="1613909"/>
            <a:ext cx="8432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มีเงินก่ายกองไม่เท่าเนืองนองด้วยน้ำใจ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B1684-3D36-434A-BB2A-DFB43C623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67" y="2537239"/>
            <a:ext cx="6544479" cy="34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331288"/>
            <a:ext cx="9952379" cy="1059249"/>
            <a:chOff x="1168918" y="485031"/>
            <a:chExt cx="9952379" cy="1059249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528617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91A34B-6E81-974E-B011-0D00AE8C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8779"/>
            <a:ext cx="10972800" cy="5348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1085021" y="1610880"/>
            <a:ext cx="9848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(บทนำ) อัญขยมบรมนเรศเรื้อง 	รามวงศ์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พระผ่านแผ่นไผททรง 				สืบไท้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แสวงยิ่งสิ่งสดับองค์ 				โอวาท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หวังประชาชนให้ 				อ่านแจ้งคำโคลง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ครรโลงโคลงโลกนิตินี้ 			นมนาน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มีแต่โบราณกาล 				เก่าพร้อง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เป็น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สุภสิต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 				สอนจิต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กลดั่งสร้อยสอดคล้อง 				เวี่ยไว้ในกรรณ</a:t>
            </a:r>
            <a:endParaRPr lang="en-US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05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331288"/>
            <a:ext cx="9952379" cy="1059249"/>
            <a:chOff x="1168918" y="485031"/>
            <a:chExt cx="9952379" cy="1059249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528617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91A34B-6E81-974E-B011-0D00AE8C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8779"/>
            <a:ext cx="10972800" cy="5348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1085021" y="1610880"/>
            <a:ext cx="9848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(๕) ผลเดื่อเมื่อสุกไซร้ 		มีพรรณ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ภายนอกแดงดูฉัน 				ชาดบ้าย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ภายในย่อมแมลงวัน 				หนอนบ่อน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ดุจดั่งคนใจร้าย 				นอกนั้นดูงาม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(๒๒) นาคีมีพิษเพี้ยง 			สุริโย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เลื้อยบ่ทำเดโช 				แช่มช้า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พิษน้อยหยิ่งโยโส 				แมลงป่อง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ชูแต่หางเองอ้า 				อวดอ้าง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ฤทธี</a:t>
            </a:r>
            <a:endParaRPr lang="th-TH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95B52-08E4-6E43-B379-E3E485ED9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8905462" y="2716695"/>
            <a:ext cx="2192281" cy="38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2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331288"/>
            <a:ext cx="9952379" cy="1059249"/>
            <a:chOff x="1168918" y="485031"/>
            <a:chExt cx="9952379" cy="1059249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528617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91A34B-6E81-974E-B011-0D00AE8C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8779"/>
            <a:ext cx="10972800" cy="5348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1085021" y="1610880"/>
            <a:ext cx="9848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(๕) ผลเดื่อเมื่อสุกไซร้ 		มีพรรณ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ภายนอกแดงดูฉัน 				ชาดบ้าย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ภายในย่อมแมลงวัน 				หนอนบ่อน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ดุจดั่งคนใจร้าย 				นอกนั้นดูงาม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(๒๒) นาคีมีพิษเพี้ยง 			สุริโย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เลื้อยบ่ทำเดโช 				แช่มช้า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พิษน้อยหยิ่งโยโส 				แมลงป่อง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ชูแต่หางเองอ้า 				อวดอ้าง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ฤทธี</a:t>
            </a:r>
            <a:endParaRPr lang="th-TH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01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331288"/>
            <a:ext cx="9952379" cy="1059249"/>
            <a:chOff x="1168918" y="485031"/>
            <a:chExt cx="9952379" cy="1059249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528617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91A34B-6E81-974E-B011-0D00AE8C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8779"/>
            <a:ext cx="10972800" cy="5348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1224168" y="1706758"/>
            <a:ext cx="9848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(๒๓) ความรู้ผู้ปราชญ์นั้น 		นักเรียน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ฝนทั่งเท่าเข็มเพียร 				ผ่ายหน้า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คนเกียจเกลียดหน่ายเวียน 			วนจิต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กลอุทกในตะกร้า 				เปี่ยมล้น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ฤา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(๔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o) 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ห้ามเพลิงไว้อย่าให้ 		มีควัน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ห้าม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สุริย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แสงจันทร์ 				ส่องไซร้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ห้ามอายุให้หัน 				คืนเล่า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ห้ามดั่งนี้ไว้ได้ 					จึ่งห้ามนินทา</a:t>
            </a:r>
            <a:endParaRPr lang="en-US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68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331288"/>
            <a:ext cx="9952379" cy="1059249"/>
            <a:chOff x="1168918" y="485031"/>
            <a:chExt cx="9952379" cy="1059249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528617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91A34B-6E81-974E-B011-0D00AE8C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8779"/>
            <a:ext cx="10972800" cy="5348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1654866" y="1610879"/>
            <a:ext cx="9848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(๕๗) รู้น้อยว่ามากรู้ 		เริงใจ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กลกบเกิดอยู่ใน 			สระจ้อย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ไป่เห็นชเลไกล 			กลางสมุทร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ชมว่าน้ำบ่อน้อย 			มากล้ำลึกเหลือ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(๖๘) เสียสินสงวนศักดิ์ไว้ 	วงศ์หงส์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เสียศักดิ์สู้ประสงค์ 			สิ่งรู้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เสียรู้เร่งดำรง 				ความสัตย์ ไว้นา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เสียสัตย์อย่าเสียสู้ 			ชีพม้วยมรณ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</a:t>
            </a:r>
            <a:endParaRPr lang="th-TH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95B52-08E4-6E43-B379-E3E485ED9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8905462" y="2716695"/>
            <a:ext cx="2192281" cy="38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331288"/>
            <a:ext cx="9952379" cy="1059249"/>
            <a:chOff x="1168918" y="485031"/>
            <a:chExt cx="9952379" cy="1059249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528617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91A34B-6E81-974E-B011-0D00AE8C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8779"/>
            <a:ext cx="10972800" cy="5348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1734379" y="1676941"/>
            <a:ext cx="9848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(๗๑) น้ำเคี้ยวยูงว่าเงี้ยว 	ยูงตาม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ทรายเหลือบหางยูงงาม 		ว่าหญ้า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ตาทรายยิ่งนิลวาม 			พรายเพริศ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ลิงว่าหว้าหวังหว้า 			หว่าดิ้นโดยตาม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(๗๖) พระสมุทรสุดลึกล้น 	คณนา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สายดิ่งทิ้งทอดมา 			หยั่งได้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เขาสูงอาจวัดวา 			กำหนด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จิตมนุษย์นี้ไซร้ 			ยากแท้หยั่งถึง</a:t>
            </a:r>
          </a:p>
        </p:txBody>
      </p:sp>
    </p:spTree>
    <p:extLst>
      <p:ext uri="{BB962C8B-B14F-4D97-AF65-F5344CB8AC3E}">
        <p14:creationId xmlns:p14="http://schemas.microsoft.com/office/powerpoint/2010/main" val="20713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331288"/>
            <a:ext cx="9952379" cy="1059249"/>
            <a:chOff x="1168918" y="485031"/>
            <a:chExt cx="9952379" cy="1059249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528617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91A34B-6E81-974E-B011-0D00AE8C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8779"/>
            <a:ext cx="10972800" cy="5348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1641612" y="1610879"/>
            <a:ext cx="9848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(๘๗) รักกันอยู่ขอบฟ้า 	เขาเขียว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เสมออยู่หอแห่งเดียว 			ร่วมห้อง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ชังกันบ่แลเหลียว 			ตาต่อ กันนา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เหมือนขอบฟ้ามาป้อง 		ป่าไม้มาบัง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(๒๘๒) ก้านบัวบอกลึกตื้น 	ชลธาร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มารยาทส่อสันดาน 			ชาติเชื้อ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โฉดฉลาดเพราะคำขาน 		ควรทราบ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หย่อมหญ้าเหี่ยวแห้งเรื้อ 		บอกร้ายแสลงดิน</a:t>
            </a:r>
          </a:p>
        </p:txBody>
      </p:sp>
    </p:spTree>
    <p:extLst>
      <p:ext uri="{BB962C8B-B14F-4D97-AF65-F5344CB8AC3E}">
        <p14:creationId xmlns:p14="http://schemas.microsoft.com/office/powerpoint/2010/main" val="26890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331288"/>
            <a:ext cx="9952379" cy="1059249"/>
            <a:chOff x="1168918" y="485031"/>
            <a:chExt cx="9952379" cy="1059249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528617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91A34B-6E81-974E-B011-0D00AE8C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8779"/>
            <a:ext cx="10972800" cy="5348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1085021" y="1610880"/>
            <a:ext cx="9848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(๓๑๒) โคควายวายชีพได้ 		เขาหนัง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เป็นสิ่งเป็นอันยัง 				อยู่ไซร้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คนเด็ดดับสูญสัง- 				ขา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เป็นชื่อเป็นเสียงได้ 				แต่ร้ายกับดี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(๔๐๗) เพื่อนกิน สิ้นทรัพย์แล้ว 	แหนงหนี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หาง่าย หลายหมื่นมี 				มากได้</a:t>
            </a: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เพื่อนตาย ถ่ายแทนชี- 			วาอาตม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</a:t>
            </a:r>
            <a:endParaRPr lang="th-TH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หายาก ฝากผีไข้ 				ยากแท้จักหา</a:t>
            </a:r>
          </a:p>
        </p:txBody>
      </p:sp>
    </p:spTree>
    <p:extLst>
      <p:ext uri="{BB962C8B-B14F-4D97-AF65-F5344CB8AC3E}">
        <p14:creationId xmlns:p14="http://schemas.microsoft.com/office/powerpoint/2010/main" val="38744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867</Words>
  <Application>Microsoft Office PowerPoint</Application>
  <PresentationFormat>แบบจอกว้าง</PresentationFormat>
  <Paragraphs>85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27</cp:revision>
  <dcterms:created xsi:type="dcterms:W3CDTF">2021-05-09T18:47:10Z</dcterms:created>
  <dcterms:modified xsi:type="dcterms:W3CDTF">2022-07-19T01:27:18Z</dcterms:modified>
</cp:coreProperties>
</file>